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44E198-F597-4B29-BC55-1C8614900ACA}" v="21" dt="2025-04-01T11:56:10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u cool" userId="1e679d5343991273" providerId="LiveId" clId="{8644E198-F597-4B29-BC55-1C8614900ACA}"/>
    <pc:docChg chg="undo custSel addSld delSld modSld sldOrd">
      <pc:chgData name="Shanu cool" userId="1e679d5343991273" providerId="LiveId" clId="{8644E198-F597-4B29-BC55-1C8614900ACA}" dt="2025-04-08T07:42:03.296" v="2786" actId="113"/>
      <pc:docMkLst>
        <pc:docMk/>
      </pc:docMkLst>
      <pc:sldChg chg="delSp modSp mod delDesignElem">
        <pc:chgData name="Shanu cool" userId="1e679d5343991273" providerId="LiveId" clId="{8644E198-F597-4B29-BC55-1C8614900ACA}" dt="2025-04-01T12:08:46.425" v="2784" actId="1076"/>
        <pc:sldMkLst>
          <pc:docMk/>
          <pc:sldMk cId="4043737824" sldId="257"/>
        </pc:sldMkLst>
        <pc:spChg chg="mod">
          <ac:chgData name="Shanu cool" userId="1e679d5343991273" providerId="LiveId" clId="{8644E198-F597-4B29-BC55-1C8614900ACA}" dt="2025-04-01T12:03:17.693" v="2756" actId="14100"/>
          <ac:spMkLst>
            <pc:docMk/>
            <pc:sldMk cId="4043737824" sldId="257"/>
            <ac:spMk id="2" creationId="{78FD68DA-43BA-4508-8DE2-BA9BB7B2FA5B}"/>
          </ac:spMkLst>
        </pc:spChg>
        <pc:spChg chg="mod">
          <ac:chgData name="Shanu cool" userId="1e679d5343991273" providerId="LiveId" clId="{8644E198-F597-4B29-BC55-1C8614900ACA}" dt="2025-04-01T12:08:46.425" v="2784" actId="1076"/>
          <ac:spMkLst>
            <pc:docMk/>
            <pc:sldMk cId="4043737824" sldId="257"/>
            <ac:spMk id="3" creationId="{A8E9CFF2-3777-4FF4-A759-8491175B0B7C}"/>
          </ac:spMkLst>
        </pc:spChg>
      </pc:sldChg>
      <pc:sldChg chg="addSp delSp modSp mod delDesignElem">
        <pc:chgData name="Shanu cool" userId="1e679d5343991273" providerId="LiveId" clId="{8644E198-F597-4B29-BC55-1C8614900ACA}" dt="2025-04-08T07:42:03.296" v="2786" actId="113"/>
        <pc:sldMkLst>
          <pc:docMk/>
          <pc:sldMk cId="191714609" sldId="258"/>
        </pc:sldMkLst>
        <pc:spChg chg="mod">
          <ac:chgData name="Shanu cool" userId="1e679d5343991273" providerId="LiveId" clId="{8644E198-F597-4B29-BC55-1C8614900ACA}" dt="2025-04-08T07:42:03.296" v="2786" actId="113"/>
          <ac:spMkLst>
            <pc:docMk/>
            <pc:sldMk cId="191714609" sldId="258"/>
            <ac:spMk id="2" creationId="{9AB2EA78-AEB3-469B-9025-3B17201A457B}"/>
          </ac:spMkLst>
        </pc:spChg>
        <pc:spChg chg="mod">
          <ac:chgData name="Shanu cool" userId="1e679d5343991273" providerId="LiveId" clId="{8644E198-F597-4B29-BC55-1C8614900ACA}" dt="2025-04-01T11:16:58.927" v="777" actId="1076"/>
          <ac:spMkLst>
            <pc:docMk/>
            <pc:sldMk cId="191714609" sldId="258"/>
            <ac:spMk id="3" creationId="{255E1F2F-E259-4EA8-9FFD-3A10AF541859}"/>
          </ac:spMkLst>
        </pc:spChg>
        <pc:picChg chg="add mod">
          <ac:chgData name="Shanu cool" userId="1e679d5343991273" providerId="LiveId" clId="{8644E198-F597-4B29-BC55-1C8614900ACA}" dt="2025-04-01T10:59:52.913" v="98" actId="14100"/>
          <ac:picMkLst>
            <pc:docMk/>
            <pc:sldMk cId="191714609" sldId="258"/>
            <ac:picMk id="5" creationId="{EFEE0292-9C61-BE79-A413-20AE313A62A5}"/>
          </ac:picMkLst>
        </pc:picChg>
      </pc:sldChg>
      <pc:sldChg chg="addSp delSp modSp add mod">
        <pc:chgData name="Shanu cool" userId="1e679d5343991273" providerId="LiveId" clId="{8644E198-F597-4B29-BC55-1C8614900ACA}" dt="2025-04-01T11:16:55.387" v="776" actId="1076"/>
        <pc:sldMkLst>
          <pc:docMk/>
          <pc:sldMk cId="112514858" sldId="259"/>
        </pc:sldMkLst>
        <pc:spChg chg="mod">
          <ac:chgData name="Shanu cool" userId="1e679d5343991273" providerId="LiveId" clId="{8644E198-F597-4B29-BC55-1C8614900ACA}" dt="2025-04-01T11:03:23.683" v="197" actId="20577"/>
          <ac:spMkLst>
            <pc:docMk/>
            <pc:sldMk cId="112514858" sldId="259"/>
            <ac:spMk id="2" creationId="{A01BB60B-5290-4DF6-202F-38B29D5B059F}"/>
          </ac:spMkLst>
        </pc:spChg>
        <pc:spChg chg="mod">
          <ac:chgData name="Shanu cool" userId="1e679d5343991273" providerId="LiveId" clId="{8644E198-F597-4B29-BC55-1C8614900ACA}" dt="2025-04-01T11:16:55.387" v="776" actId="1076"/>
          <ac:spMkLst>
            <pc:docMk/>
            <pc:sldMk cId="112514858" sldId="259"/>
            <ac:spMk id="3" creationId="{DA98EFEB-7539-DDF6-CB17-4727E46B8E20}"/>
          </ac:spMkLst>
        </pc:spChg>
        <pc:picChg chg="add mod">
          <ac:chgData name="Shanu cool" userId="1e679d5343991273" providerId="LiveId" clId="{8644E198-F597-4B29-BC55-1C8614900ACA}" dt="2025-04-01T11:11:15.150" v="439" actId="14100"/>
          <ac:picMkLst>
            <pc:docMk/>
            <pc:sldMk cId="112514858" sldId="259"/>
            <ac:picMk id="12" creationId="{147EECF0-B8BB-5649-8FA6-E6632411CDD6}"/>
          </ac:picMkLst>
        </pc:picChg>
        <pc:picChg chg="add mod">
          <ac:chgData name="Shanu cool" userId="1e679d5343991273" providerId="LiveId" clId="{8644E198-F597-4B29-BC55-1C8614900ACA}" dt="2025-04-01T11:11:18.434" v="440" actId="14100"/>
          <ac:picMkLst>
            <pc:docMk/>
            <pc:sldMk cId="112514858" sldId="259"/>
            <ac:picMk id="14" creationId="{C7970D12-CF35-3917-2722-EFB3610F421C}"/>
          </ac:picMkLst>
        </pc:picChg>
      </pc:sldChg>
      <pc:sldChg chg="addSp delSp modSp add mod">
        <pc:chgData name="Shanu cool" userId="1e679d5343991273" providerId="LiveId" clId="{8644E198-F597-4B29-BC55-1C8614900ACA}" dt="2025-04-01T11:18:21.615" v="812" actId="14100"/>
        <pc:sldMkLst>
          <pc:docMk/>
          <pc:sldMk cId="211228478" sldId="260"/>
        </pc:sldMkLst>
        <pc:spChg chg="mod">
          <ac:chgData name="Shanu cool" userId="1e679d5343991273" providerId="LiveId" clId="{8644E198-F597-4B29-BC55-1C8614900ACA}" dt="2025-04-01T11:17:52.365" v="811" actId="1038"/>
          <ac:spMkLst>
            <pc:docMk/>
            <pc:sldMk cId="211228478" sldId="260"/>
            <ac:spMk id="2" creationId="{B44EC1F1-E969-3940-8EF7-26C5831D895A}"/>
          </ac:spMkLst>
        </pc:spChg>
        <pc:spChg chg="add del mod">
          <ac:chgData name="Shanu cool" userId="1e679d5343991273" providerId="LiveId" clId="{8644E198-F597-4B29-BC55-1C8614900ACA}" dt="2025-04-01T11:16:50.177" v="775" actId="1076"/>
          <ac:spMkLst>
            <pc:docMk/>
            <pc:sldMk cId="211228478" sldId="260"/>
            <ac:spMk id="3" creationId="{ED20044F-11C6-B222-92C3-143DDA19C91E}"/>
          </ac:spMkLst>
        </pc:spChg>
        <pc:picChg chg="add mod">
          <ac:chgData name="Shanu cool" userId="1e679d5343991273" providerId="LiveId" clId="{8644E198-F597-4B29-BC55-1C8614900ACA}" dt="2025-04-01T11:12:55.858" v="481" actId="14100"/>
          <ac:picMkLst>
            <pc:docMk/>
            <pc:sldMk cId="211228478" sldId="260"/>
            <ac:picMk id="5" creationId="{133E1E31-94F3-7F51-6BF8-D58639F21277}"/>
          </ac:picMkLst>
        </pc:picChg>
        <pc:picChg chg="add mod">
          <ac:chgData name="Shanu cool" userId="1e679d5343991273" providerId="LiveId" clId="{8644E198-F597-4B29-BC55-1C8614900ACA}" dt="2025-04-01T11:18:21.615" v="812" actId="14100"/>
          <ac:picMkLst>
            <pc:docMk/>
            <pc:sldMk cId="211228478" sldId="260"/>
            <ac:picMk id="7" creationId="{727DCD99-E33D-6452-E8BF-19939745A5D8}"/>
          </ac:picMkLst>
        </pc:picChg>
      </pc:sldChg>
      <pc:sldChg chg="addSp delSp modSp add mod">
        <pc:chgData name="Shanu cool" userId="1e679d5343991273" providerId="LiveId" clId="{8644E198-F597-4B29-BC55-1C8614900ACA}" dt="2025-04-01T11:26:55.580" v="1113" actId="1076"/>
        <pc:sldMkLst>
          <pc:docMk/>
          <pc:sldMk cId="774705896" sldId="261"/>
        </pc:sldMkLst>
        <pc:spChg chg="mod">
          <ac:chgData name="Shanu cool" userId="1e679d5343991273" providerId="LiveId" clId="{8644E198-F597-4B29-BC55-1C8614900ACA}" dt="2025-04-01T11:26:47.336" v="1112" actId="20577"/>
          <ac:spMkLst>
            <pc:docMk/>
            <pc:sldMk cId="774705896" sldId="261"/>
            <ac:spMk id="2" creationId="{31AF785C-1979-F692-0AEF-8C3BF538E077}"/>
          </ac:spMkLst>
        </pc:spChg>
        <pc:spChg chg="mod">
          <ac:chgData name="Shanu cool" userId="1e679d5343991273" providerId="LiveId" clId="{8644E198-F597-4B29-BC55-1C8614900ACA}" dt="2025-04-01T11:26:11.977" v="1044" actId="20577"/>
          <ac:spMkLst>
            <pc:docMk/>
            <pc:sldMk cId="774705896" sldId="261"/>
            <ac:spMk id="3" creationId="{7A24A96B-3D50-FD2E-5E17-612E02F5B35A}"/>
          </ac:spMkLst>
        </pc:spChg>
        <pc:picChg chg="add mod">
          <ac:chgData name="Shanu cool" userId="1e679d5343991273" providerId="LiveId" clId="{8644E198-F597-4B29-BC55-1C8614900ACA}" dt="2025-04-01T11:26:55.580" v="1113" actId="1076"/>
          <ac:picMkLst>
            <pc:docMk/>
            <pc:sldMk cId="774705896" sldId="261"/>
            <ac:picMk id="6" creationId="{F102FFA4-CB74-8BD7-0F72-37BA696D02D4}"/>
          </ac:picMkLst>
        </pc:picChg>
      </pc:sldChg>
      <pc:sldChg chg="addSp delSp modSp add mod">
        <pc:chgData name="Shanu cool" userId="1e679d5343991273" providerId="LiveId" clId="{8644E198-F597-4B29-BC55-1C8614900ACA}" dt="2025-04-01T11:31:03.597" v="1393" actId="14100"/>
        <pc:sldMkLst>
          <pc:docMk/>
          <pc:sldMk cId="4044150577" sldId="262"/>
        </pc:sldMkLst>
        <pc:spChg chg="mod">
          <ac:chgData name="Shanu cool" userId="1e679d5343991273" providerId="LiveId" clId="{8644E198-F597-4B29-BC55-1C8614900ACA}" dt="2025-04-01T11:27:09.500" v="1124" actId="20577"/>
          <ac:spMkLst>
            <pc:docMk/>
            <pc:sldMk cId="4044150577" sldId="262"/>
            <ac:spMk id="2" creationId="{C532EC33-C9BA-0336-2F8E-E39891C7AF6A}"/>
          </ac:spMkLst>
        </pc:spChg>
        <pc:spChg chg="mod">
          <ac:chgData name="Shanu cool" userId="1e679d5343991273" providerId="LiveId" clId="{8644E198-F597-4B29-BC55-1C8614900ACA}" dt="2025-04-01T11:31:03.597" v="1393" actId="14100"/>
          <ac:spMkLst>
            <pc:docMk/>
            <pc:sldMk cId="4044150577" sldId="262"/>
            <ac:spMk id="3" creationId="{16F8C89C-38E1-D9E2-490E-7C66814F8AF8}"/>
          </ac:spMkLst>
        </pc:spChg>
        <pc:picChg chg="add mod">
          <ac:chgData name="Shanu cool" userId="1e679d5343991273" providerId="LiveId" clId="{8644E198-F597-4B29-BC55-1C8614900ACA}" dt="2025-04-01T11:27:38.777" v="1131" actId="1076"/>
          <ac:picMkLst>
            <pc:docMk/>
            <pc:sldMk cId="4044150577" sldId="262"/>
            <ac:picMk id="5" creationId="{52F1971A-9E63-B7C2-201C-BFBF3F06435F}"/>
          </ac:picMkLst>
        </pc:picChg>
      </pc:sldChg>
      <pc:sldChg chg="addSp delSp modSp add mod">
        <pc:chgData name="Shanu cool" userId="1e679d5343991273" providerId="LiveId" clId="{8644E198-F597-4B29-BC55-1C8614900ACA}" dt="2025-04-01T11:37:34.716" v="1803" actId="20577"/>
        <pc:sldMkLst>
          <pc:docMk/>
          <pc:sldMk cId="559563875" sldId="263"/>
        </pc:sldMkLst>
        <pc:spChg chg="mod">
          <ac:chgData name="Shanu cool" userId="1e679d5343991273" providerId="LiveId" clId="{8644E198-F597-4B29-BC55-1C8614900ACA}" dt="2025-04-01T11:31:56.653" v="1428" actId="20577"/>
          <ac:spMkLst>
            <pc:docMk/>
            <pc:sldMk cId="559563875" sldId="263"/>
            <ac:spMk id="2" creationId="{9988211E-974A-F88C-668A-03CA2A144B6B}"/>
          </ac:spMkLst>
        </pc:spChg>
        <pc:spChg chg="add mod">
          <ac:chgData name="Shanu cool" userId="1e679d5343991273" providerId="LiveId" clId="{8644E198-F597-4B29-BC55-1C8614900ACA}" dt="2025-04-01T11:37:34.716" v="1803" actId="20577"/>
          <ac:spMkLst>
            <pc:docMk/>
            <pc:sldMk cId="559563875" sldId="263"/>
            <ac:spMk id="7" creationId="{E439BD06-8425-F99E-C884-7CC45126C010}"/>
          </ac:spMkLst>
        </pc:spChg>
        <pc:picChg chg="add mod">
          <ac:chgData name="Shanu cool" userId="1e679d5343991273" providerId="LiveId" clId="{8644E198-F597-4B29-BC55-1C8614900ACA}" dt="2025-04-01T11:36:31.311" v="1753" actId="1076"/>
          <ac:picMkLst>
            <pc:docMk/>
            <pc:sldMk cId="559563875" sldId="263"/>
            <ac:picMk id="6" creationId="{894FDCA4-E049-17B1-EC31-206EA847C96A}"/>
          </ac:picMkLst>
        </pc:picChg>
      </pc:sldChg>
      <pc:sldChg chg="addSp delSp modSp add mod ord">
        <pc:chgData name="Shanu cool" userId="1e679d5343991273" providerId="LiveId" clId="{8644E198-F597-4B29-BC55-1C8614900ACA}" dt="2025-04-01T11:45:48.639" v="2175" actId="20577"/>
        <pc:sldMkLst>
          <pc:docMk/>
          <pc:sldMk cId="4110317038" sldId="264"/>
        </pc:sldMkLst>
        <pc:spChg chg="mod">
          <ac:chgData name="Shanu cool" userId="1e679d5343991273" providerId="LiveId" clId="{8644E198-F597-4B29-BC55-1C8614900ACA}" dt="2025-04-01T11:41:35.328" v="1857" actId="20577"/>
          <ac:spMkLst>
            <pc:docMk/>
            <pc:sldMk cId="4110317038" sldId="264"/>
            <ac:spMk id="2" creationId="{510FBA73-110C-0791-21F5-9460E0D57348}"/>
          </ac:spMkLst>
        </pc:spChg>
        <pc:spChg chg="mod">
          <ac:chgData name="Shanu cool" userId="1e679d5343991273" providerId="LiveId" clId="{8644E198-F597-4B29-BC55-1C8614900ACA}" dt="2025-04-01T11:45:48.639" v="2175" actId="20577"/>
          <ac:spMkLst>
            <pc:docMk/>
            <pc:sldMk cId="4110317038" sldId="264"/>
            <ac:spMk id="3" creationId="{136BA99A-7421-0A51-A17E-3D6839B7DDCD}"/>
          </ac:spMkLst>
        </pc:spChg>
        <pc:picChg chg="add mod">
          <ac:chgData name="Shanu cool" userId="1e679d5343991273" providerId="LiveId" clId="{8644E198-F597-4B29-BC55-1C8614900ACA}" dt="2025-04-01T11:43:07.486" v="1934" actId="1076"/>
          <ac:picMkLst>
            <pc:docMk/>
            <pc:sldMk cId="4110317038" sldId="264"/>
            <ac:picMk id="6" creationId="{36021D3E-81EB-CC89-6B15-29597618FDCB}"/>
          </ac:picMkLst>
        </pc:picChg>
        <pc:picChg chg="add mod">
          <ac:chgData name="Shanu cool" userId="1e679d5343991273" providerId="LiveId" clId="{8644E198-F597-4B29-BC55-1C8614900ACA}" dt="2025-04-01T11:44:45.347" v="2064" actId="14100"/>
          <ac:picMkLst>
            <pc:docMk/>
            <pc:sldMk cId="4110317038" sldId="264"/>
            <ac:picMk id="10" creationId="{D8243DBB-451E-855E-81BF-A3C73B18DF69}"/>
          </ac:picMkLst>
        </pc:picChg>
      </pc:sldChg>
      <pc:sldChg chg="addSp delSp modSp add mod">
        <pc:chgData name="Shanu cool" userId="1e679d5343991273" providerId="LiveId" clId="{8644E198-F597-4B29-BC55-1C8614900ACA}" dt="2025-04-01T11:49:27.421" v="2418" actId="1076"/>
        <pc:sldMkLst>
          <pc:docMk/>
          <pc:sldMk cId="2342102033" sldId="265"/>
        </pc:sldMkLst>
        <pc:spChg chg="mod">
          <ac:chgData name="Shanu cool" userId="1e679d5343991273" providerId="LiveId" clId="{8644E198-F597-4B29-BC55-1C8614900ACA}" dt="2025-04-01T11:49:17.433" v="2417" actId="20577"/>
          <ac:spMkLst>
            <pc:docMk/>
            <pc:sldMk cId="2342102033" sldId="265"/>
            <ac:spMk id="3" creationId="{7A24E57F-AB85-7E48-7303-A18CE3FDDE3D}"/>
          </ac:spMkLst>
        </pc:spChg>
        <pc:picChg chg="add mod">
          <ac:chgData name="Shanu cool" userId="1e679d5343991273" providerId="LiveId" clId="{8644E198-F597-4B29-BC55-1C8614900ACA}" dt="2025-04-01T11:49:27.421" v="2418" actId="1076"/>
          <ac:picMkLst>
            <pc:docMk/>
            <pc:sldMk cId="2342102033" sldId="265"/>
            <ac:picMk id="5" creationId="{E1B6FD8B-D36E-4DF0-D15C-FF6CBADDCC87}"/>
          </ac:picMkLst>
        </pc:picChg>
      </pc:sldChg>
      <pc:sldChg chg="addSp delSp modSp add mod">
        <pc:chgData name="Shanu cool" userId="1e679d5343991273" providerId="LiveId" clId="{8644E198-F597-4B29-BC55-1C8614900ACA}" dt="2025-04-01T11:59:29.978" v="2703" actId="1076"/>
        <pc:sldMkLst>
          <pc:docMk/>
          <pc:sldMk cId="1010035156" sldId="266"/>
        </pc:sldMkLst>
        <pc:spChg chg="mod">
          <ac:chgData name="Shanu cool" userId="1e679d5343991273" providerId="LiveId" clId="{8644E198-F597-4B29-BC55-1C8614900ACA}" dt="2025-04-01T11:56:28.795" v="2471" actId="1076"/>
          <ac:spMkLst>
            <pc:docMk/>
            <pc:sldMk cId="1010035156" sldId="266"/>
            <ac:spMk id="2" creationId="{98FB7409-E3E3-EFFF-4BFA-A1AE57BCD5FE}"/>
          </ac:spMkLst>
        </pc:spChg>
        <pc:spChg chg="mod">
          <ac:chgData name="Shanu cool" userId="1e679d5343991273" providerId="LiveId" clId="{8644E198-F597-4B29-BC55-1C8614900ACA}" dt="2025-04-01T11:59:20.591" v="2701" actId="20577"/>
          <ac:spMkLst>
            <pc:docMk/>
            <pc:sldMk cId="1010035156" sldId="266"/>
            <ac:spMk id="3" creationId="{5998C03D-A8DB-FB91-BF0D-1EEC518CE6AC}"/>
          </ac:spMkLst>
        </pc:spChg>
        <pc:picChg chg="add mod">
          <ac:chgData name="Shanu cool" userId="1e679d5343991273" providerId="LiveId" clId="{8644E198-F597-4B29-BC55-1C8614900ACA}" dt="2025-04-01T11:59:29.978" v="2703" actId="1076"/>
          <ac:picMkLst>
            <pc:docMk/>
            <pc:sldMk cId="1010035156" sldId="266"/>
            <ac:picMk id="6" creationId="{CDFD1BA8-BCBF-A9D2-F1B1-24CE2FC6FB12}"/>
          </ac:picMkLst>
        </pc:picChg>
      </pc:sldChg>
      <pc:sldChg chg="new del">
        <pc:chgData name="Shanu cool" userId="1e679d5343991273" providerId="LiveId" clId="{8644E198-F597-4B29-BC55-1C8614900ACA}" dt="2025-04-01T11:59:51.530" v="2705" actId="2696"/>
        <pc:sldMkLst>
          <pc:docMk/>
          <pc:sldMk cId="2156685648" sldId="267"/>
        </pc:sldMkLst>
      </pc:sldChg>
      <pc:sldChg chg="addSp delSp modSp add mod">
        <pc:chgData name="Shanu cool" userId="1e679d5343991273" providerId="LiveId" clId="{8644E198-F597-4B29-BC55-1C8614900ACA}" dt="2025-04-01T12:02:09.813" v="2731" actId="255"/>
        <pc:sldMkLst>
          <pc:docMk/>
          <pc:sldMk cId="2596175816" sldId="267"/>
        </pc:sldMkLst>
        <pc:spChg chg="mod">
          <ac:chgData name="Shanu cool" userId="1e679d5343991273" providerId="LiveId" clId="{8644E198-F597-4B29-BC55-1C8614900ACA}" dt="2025-04-01T12:02:09.813" v="2731" actId="255"/>
          <ac:spMkLst>
            <pc:docMk/>
            <pc:sldMk cId="2596175816" sldId="267"/>
            <ac:spMk id="2" creationId="{4B62FAEC-E8EF-7C81-D8D0-AD869D128B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91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64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20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9009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363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620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480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88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4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5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59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69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6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7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16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7" y="497840"/>
            <a:ext cx="6253317" cy="3361987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Birds Strike Analysis</a:t>
            </a:r>
            <a:br>
              <a:rPr lang="en-US" sz="8000" dirty="0"/>
            </a:br>
            <a:r>
              <a:rPr lang="en-US" sz="8000" dirty="0"/>
              <a:t>(2000- 2011)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2953" y="4235859"/>
            <a:ext cx="6269347" cy="1021498"/>
          </a:xfrm>
        </p:spPr>
        <p:txBody>
          <a:bodyPr>
            <a:normAutofit fontScale="92500"/>
          </a:bodyPr>
          <a:lstStyle/>
          <a:p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 Series Analysis, Airlines-airports, Altitude-phase of Flight, Impact by Stike Analysis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79849-F39B-2301-B822-877EFE2AB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7409-E3E3-EFFF-4BFA-A1AE57BCD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0"/>
            <a:ext cx="10058399" cy="631029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800" u="sng" dirty="0">
                <a:solidFill>
                  <a:srgbClr val="FFFFFF"/>
                </a:solidFill>
              </a:rPr>
              <a:t>Impact by Birds Strike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8C03D-A8DB-FB91-BF0D-1EEC518CE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60" y="736372"/>
            <a:ext cx="9830344" cy="94311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Most of time is No Damage Caused.</a:t>
            </a:r>
          </a:p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Most of Stike happened when Sky was clear.</a:t>
            </a:r>
          </a:p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Most of time ‘No Effect’ was recorded after bird’s </a:t>
            </a:r>
            <a:r>
              <a:rPr lang="en-US" cap="none" dirty="0" err="1">
                <a:solidFill>
                  <a:srgbClr val="FFFFFF"/>
                </a:solidFill>
              </a:rPr>
              <a:t>stike</a:t>
            </a:r>
            <a:r>
              <a:rPr lang="en-US" cap="none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D1BA8-BCBF-A9D2-F1B1-24CE2FC6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20" y="1784832"/>
            <a:ext cx="8062081" cy="49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35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7D158-118F-92CA-50B8-8DAAD4FB8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FAEC-E8EF-7C81-D8D0-AD869D128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915920"/>
            <a:ext cx="10058399" cy="631029"/>
          </a:xfrm>
        </p:spPr>
        <p:txBody>
          <a:bodyPr anchor="ctr">
            <a:noAutofit/>
          </a:bodyPr>
          <a:lstStyle/>
          <a:p>
            <a:pPr lvl="0" algn="ctr"/>
            <a:r>
              <a:rPr lang="en-US" sz="4400" i="1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961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1" y="164386"/>
            <a:ext cx="10058399" cy="631029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800" u="sng" dirty="0">
                <a:solidFill>
                  <a:srgbClr val="FFFFFF"/>
                </a:solidFill>
              </a:rPr>
              <a:t>Birds Strike Analysis (2000-2011)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123" y="885730"/>
            <a:ext cx="9143284" cy="512044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- Overview of main KPI’s for bird's strike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E0292-9C61-BE79-A413-20AE313A6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3" y="1602769"/>
            <a:ext cx="10945753" cy="48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41C76-6575-2EF3-591E-4A2E4041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B60B-5290-4DF6-202F-38B29D5B0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1" y="164386"/>
            <a:ext cx="10058399" cy="631029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800" u="sng" dirty="0">
                <a:solidFill>
                  <a:srgbClr val="FFFFFF"/>
                </a:solidFill>
              </a:rPr>
              <a:t>Time Series Analysis (2000-2011)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8EFEB-7539-DDF6-CB17-4727E46B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774" y="994658"/>
            <a:ext cx="9143284" cy="1325366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2001, 2006, 2011 were highest cost incurred by bird’s strike</a:t>
            </a:r>
          </a:p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January, April, October, November are recorded as highest Cost incurred by strikes.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7EECF0-B8BB-5649-8FA6-E6632411C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4" y="2645536"/>
            <a:ext cx="5564608" cy="3631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970D12-CF35-3917-2722-EFB3610F4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28" y="2677673"/>
            <a:ext cx="5360898" cy="35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EE4E8-C969-E033-98F2-7FC5739CE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C1F1-E969-3940-8EF7-26C5831D8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960" y="264975"/>
            <a:ext cx="10058399" cy="631029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800" u="sng" dirty="0">
                <a:solidFill>
                  <a:srgbClr val="FFFFFF"/>
                </a:solidFill>
              </a:rPr>
              <a:t>Yearly Strike and people injured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0044F-11C6-B222-92C3-143DDA19C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36" y="1109609"/>
            <a:ext cx="9143284" cy="1325366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2009,10,11 were highest bird’s strike happened.</a:t>
            </a:r>
          </a:p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2003 were recorded most injured people.</a:t>
            </a:r>
          </a:p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2001,02, 08 has three people injured and rank at 2</a:t>
            </a:r>
            <a:r>
              <a:rPr lang="en-US" cap="none" baseline="30000" dirty="0">
                <a:solidFill>
                  <a:srgbClr val="FFFFFF"/>
                </a:solidFill>
              </a:rPr>
              <a:t>nd    </a:t>
            </a:r>
            <a:endParaRPr lang="en-US" cap="none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E1E31-94F3-7F51-6BF8-D58639F2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6" y="2717550"/>
            <a:ext cx="5801535" cy="3559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DCD99-E33D-6452-E8BF-19939745A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34" y="2717550"/>
            <a:ext cx="5115639" cy="355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092FB-CE6D-F2DD-7736-2725EF7E4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785C-1979-F692-0AEF-8C3BF538E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960" y="264975"/>
            <a:ext cx="10058399" cy="631029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800" u="sng" dirty="0">
                <a:solidFill>
                  <a:srgbClr val="FFFFFF"/>
                </a:solidFill>
              </a:rPr>
              <a:t>Airport and Bird Strike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4A96B-3D50-FD2E-5E17-612E02F5B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36" y="1109609"/>
            <a:ext cx="9881144" cy="912231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- Dallas/Fort recorded highest bird strike at rank 1st.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- Sacramento, LaGuardia at rank 2</a:t>
            </a:r>
            <a:r>
              <a:rPr lang="en-US" cap="none" baseline="30000" dirty="0">
                <a:solidFill>
                  <a:srgbClr val="FFFFFF"/>
                </a:solidFill>
              </a:rPr>
              <a:t>nd</a:t>
            </a:r>
            <a:r>
              <a:rPr lang="en-US" cap="none" dirty="0">
                <a:solidFill>
                  <a:srgbClr val="FFFFFF"/>
                </a:solidFill>
              </a:rPr>
              <a:t> and 3</a:t>
            </a:r>
            <a:r>
              <a:rPr lang="en-US" cap="none" baseline="30000" dirty="0">
                <a:solidFill>
                  <a:srgbClr val="FFFFFF"/>
                </a:solidFill>
              </a:rPr>
              <a:t>rd</a:t>
            </a:r>
            <a:r>
              <a:rPr lang="en-US" cap="none" dirty="0">
                <a:solidFill>
                  <a:srgbClr val="FFFFFF"/>
                </a:solidFill>
              </a:rPr>
              <a:t> place respectively.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2FFA4-CB74-8BD7-0F72-37BA696D0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62" y="2225040"/>
            <a:ext cx="6592998" cy="43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50217-8BDD-1BE2-B981-6AA923C0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EC33-C9BA-0336-2F8E-E39891C7A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960" y="264975"/>
            <a:ext cx="10058399" cy="631029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800" u="sng" dirty="0">
                <a:solidFill>
                  <a:srgbClr val="FFFFFF"/>
                </a:solidFill>
              </a:rPr>
              <a:t>Airline and Bird Strike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8C89C-38E1-D9E2-490E-7C66814F8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16" y="895843"/>
            <a:ext cx="9830344" cy="1298718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Business and Southwest Airlines are top 2 Birds strike Airlines recorded.</a:t>
            </a:r>
          </a:p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American Airlines is at rank 3</a:t>
            </a:r>
            <a:r>
              <a:rPr lang="en-US" cap="none" baseline="30000" dirty="0">
                <a:solidFill>
                  <a:srgbClr val="FFFFFF"/>
                </a:solidFill>
              </a:rPr>
              <a:t>rd</a:t>
            </a:r>
            <a:r>
              <a:rPr lang="en-US" cap="none" dirty="0">
                <a:solidFill>
                  <a:srgbClr val="FFFFFF"/>
                </a:solidFill>
              </a:rPr>
              <a:t> .</a:t>
            </a:r>
          </a:p>
          <a:p>
            <a:pPr marL="342900" indent="-342900">
              <a:buFontTx/>
              <a:buChar char="-"/>
            </a:pPr>
            <a:r>
              <a:rPr lang="en-US" cap="none" dirty="0" err="1">
                <a:solidFill>
                  <a:srgbClr val="FFFFFF"/>
                </a:solidFill>
              </a:rPr>
              <a:t>Jetblue</a:t>
            </a:r>
            <a:r>
              <a:rPr lang="en-US" cap="none" dirty="0">
                <a:solidFill>
                  <a:srgbClr val="FFFFFF"/>
                </a:solidFill>
              </a:rPr>
              <a:t> </a:t>
            </a:r>
            <a:r>
              <a:rPr lang="en-US" cap="none" dirty="0" err="1">
                <a:solidFill>
                  <a:srgbClr val="FFFFFF"/>
                </a:solidFill>
              </a:rPr>
              <a:t>Ariways</a:t>
            </a:r>
            <a:r>
              <a:rPr lang="en-US" cap="none" dirty="0">
                <a:solidFill>
                  <a:srgbClr val="FFFFFF"/>
                </a:solidFill>
              </a:rPr>
              <a:t> was at last rank.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971A-9E63-B7C2-201C-BFBF3F06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50" y="2366711"/>
            <a:ext cx="6587974" cy="419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5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559332-B105-225B-3D61-2F3E9BB77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211E-974A-F88C-668A-03CA2A144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960" y="264975"/>
            <a:ext cx="10058399" cy="631029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800" u="sng" dirty="0">
                <a:solidFill>
                  <a:srgbClr val="FFFFFF"/>
                </a:solidFill>
              </a:rPr>
              <a:t>Warning About Bird Strike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FDCA4-E049-17B1-EC31-206EA847C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2592256"/>
            <a:ext cx="7466550" cy="299574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439BD06-8425-F99E-C884-7CC45126C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36" y="1109609"/>
            <a:ext cx="9881144" cy="91223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Warned is 43 %</a:t>
            </a:r>
          </a:p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Not Warned is 57 %</a:t>
            </a:r>
          </a:p>
        </p:txBody>
      </p:sp>
    </p:spTree>
    <p:extLst>
      <p:ext uri="{BB962C8B-B14F-4D97-AF65-F5344CB8AC3E}">
        <p14:creationId xmlns:p14="http://schemas.microsoft.com/office/powerpoint/2010/main" val="55956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371B7-BFD7-A2CB-E00E-6420F6E06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BA73-110C-0791-21F5-9460E0D57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960" y="264975"/>
            <a:ext cx="10058399" cy="631029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800" u="sng" dirty="0">
                <a:solidFill>
                  <a:srgbClr val="FFFFFF"/>
                </a:solidFill>
              </a:rPr>
              <a:t>Altitude and Phase of flight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BA99A-7421-0A51-A17E-3D6839B7D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16" y="895843"/>
            <a:ext cx="9830344" cy="1298718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Most of Stike happened at time of Approach of flight. Parked phase has least strike</a:t>
            </a:r>
          </a:p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Most of Strike Happened at altitude of less than 1000 </a:t>
            </a:r>
            <a:r>
              <a:rPr lang="en-US" cap="none" dirty="0" err="1">
                <a:solidFill>
                  <a:srgbClr val="FFFFFF"/>
                </a:solidFill>
              </a:rPr>
              <a:t>Feets</a:t>
            </a:r>
            <a:r>
              <a:rPr lang="en-US" cap="none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21D3E-81EB-CC89-6B15-29597618F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2466407"/>
            <a:ext cx="5611008" cy="3591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43DBB-451E-855E-81BF-A3C73B18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91" y="2466407"/>
            <a:ext cx="5325218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1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583F4-8604-4818-C030-5B46DC8A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185E-AEC5-E714-8ADD-D55983FE5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960" y="264975"/>
            <a:ext cx="10058399" cy="631029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2800" u="sng" dirty="0">
                <a:solidFill>
                  <a:srgbClr val="FFFFFF"/>
                </a:solidFill>
              </a:rPr>
              <a:t>Altitude and Phase of flight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4E57F-AB85-7E48-7303-A18CE3FDD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16" y="895843"/>
            <a:ext cx="9830344" cy="129871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- Most of Stike happened at time of Approach of flight. And Average altitude of 1000 Feet.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- Climb phase recoded at high </a:t>
            </a:r>
            <a:r>
              <a:rPr lang="en-US" cap="none" dirty="0" err="1">
                <a:solidFill>
                  <a:srgbClr val="FFFFFF"/>
                </a:solidFill>
              </a:rPr>
              <a:t>stike</a:t>
            </a:r>
            <a:r>
              <a:rPr lang="en-US" cap="none" dirty="0">
                <a:solidFill>
                  <a:srgbClr val="FFFFFF"/>
                </a:solidFill>
              </a:rPr>
              <a:t> average altitude of 1200 </a:t>
            </a:r>
            <a:r>
              <a:rPr lang="en-US" cap="none" dirty="0" err="1">
                <a:solidFill>
                  <a:srgbClr val="FFFFFF"/>
                </a:solidFill>
              </a:rPr>
              <a:t>Feets</a:t>
            </a:r>
            <a:endParaRPr lang="en-US" cap="none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FD8B-D36E-4DF0-D15C-FF6CBADDC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74" y="2342279"/>
            <a:ext cx="9103451" cy="4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2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75</TotalTime>
  <Words>276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Wingdings 3</vt:lpstr>
      <vt:lpstr>Ion</vt:lpstr>
      <vt:lpstr>Birds Strike Analysis (2000- 2011)</vt:lpstr>
      <vt:lpstr>Birds Strike Analysis (2000-2011)</vt:lpstr>
      <vt:lpstr>Time Series Analysis (2000-2011)</vt:lpstr>
      <vt:lpstr>Yearly Strike and people injured</vt:lpstr>
      <vt:lpstr>Airport and Bird Strike</vt:lpstr>
      <vt:lpstr>Airline and Bird Strike</vt:lpstr>
      <vt:lpstr>Warning About Bird Strike</vt:lpstr>
      <vt:lpstr>Altitude and Phase of flight</vt:lpstr>
      <vt:lpstr>Altitude and Phase of flight</vt:lpstr>
      <vt:lpstr>Impact by Birds Strike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Shanu cool</dc:creator>
  <cp:lastModifiedBy>Shanu cool</cp:lastModifiedBy>
  <cp:revision>1</cp:revision>
  <dcterms:created xsi:type="dcterms:W3CDTF">2025-04-01T10:53:19Z</dcterms:created>
  <dcterms:modified xsi:type="dcterms:W3CDTF">2025-04-08T07:42:04Z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